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45" d="100"/>
          <a:sy n="45" d="100"/>
        </p:scale>
        <p:origin x="53" y="9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70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76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61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63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735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868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989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1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9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5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00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50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2798759"/>
            <a:ext cx="9144000" cy="2387600"/>
          </a:xfrm>
        </p:spPr>
        <p:txBody>
          <a:bodyPr/>
          <a:lstStyle/>
          <a:p>
            <a:r>
              <a:rPr lang="en-US" dirty="0" smtClean="0"/>
              <a:t>Predicting Cuisine Type from Restaurant Menu Language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5278434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Sierra Cockerill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971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60048"/>
            <a:ext cx="10515600" cy="1325563"/>
          </a:xfrm>
        </p:spPr>
        <p:txBody>
          <a:bodyPr/>
          <a:lstStyle/>
          <a:p>
            <a:r>
              <a:rPr lang="en-US" dirty="0" smtClean="0"/>
              <a:t>The purpose: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20548"/>
            <a:ext cx="10515600" cy="2763308"/>
          </a:xfrm>
        </p:spPr>
        <p:txBody>
          <a:bodyPr/>
          <a:lstStyle/>
          <a:p>
            <a:r>
              <a:rPr lang="en-US" dirty="0" smtClean="0"/>
              <a:t>Use NLTK to train a computer to “scan” the language in a menu and guess the cuisine type</a:t>
            </a:r>
          </a:p>
          <a:p>
            <a:r>
              <a:rPr lang="en-US" dirty="0" smtClean="0"/>
              <a:t>Quickly gather data on restaurant ethnicities in an area</a:t>
            </a:r>
          </a:p>
          <a:p>
            <a:r>
              <a:rPr lang="en-US" dirty="0" smtClean="0"/>
              <a:t>Analyze the effectiveness of language choice in menu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93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Corpus: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2291"/>
            <a:ext cx="10515600" cy="1730375"/>
          </a:xfrm>
        </p:spPr>
        <p:txBody>
          <a:bodyPr/>
          <a:lstStyle/>
          <a:p>
            <a:r>
              <a:rPr lang="en-US" dirty="0" smtClean="0"/>
              <a:t>TripAdvisor data</a:t>
            </a:r>
          </a:p>
          <a:p>
            <a:r>
              <a:rPr lang="en-US" dirty="0" smtClean="0"/>
              <a:t>Categorized Corpus Reader</a:t>
            </a:r>
          </a:p>
          <a:p>
            <a:r>
              <a:rPr lang="en-US" dirty="0" smtClean="0"/>
              <a:t>2,200 menu files, 84 cuisines, 14 general categories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29"/>
          <a:stretch/>
        </p:blipFill>
        <p:spPr>
          <a:xfrm>
            <a:off x="-25400" y="3132667"/>
            <a:ext cx="6047118" cy="3472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44"/>
          <a:stretch/>
        </p:blipFill>
        <p:spPr>
          <a:xfrm>
            <a:off x="5893817" y="3132667"/>
            <a:ext cx="6128847" cy="347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4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21500"/>
            <a:ext cx="10515600" cy="1325563"/>
          </a:xfrm>
        </p:spPr>
        <p:txBody>
          <a:bodyPr/>
          <a:lstStyle/>
          <a:p>
            <a:r>
              <a:rPr lang="en-US" dirty="0" smtClean="0"/>
              <a:t>Classifier: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47063"/>
            <a:ext cx="10515600" cy="2350029"/>
          </a:xfrm>
        </p:spPr>
        <p:txBody>
          <a:bodyPr/>
          <a:lstStyle/>
          <a:p>
            <a:r>
              <a:rPr lang="en-US" dirty="0" smtClean="0"/>
              <a:t>Naïve Bayes</a:t>
            </a:r>
          </a:p>
          <a:p>
            <a:r>
              <a:rPr lang="en-US" dirty="0" err="1" smtClean="0"/>
              <a:t>Featureset</a:t>
            </a:r>
            <a:r>
              <a:rPr lang="en-US" dirty="0" smtClean="0"/>
              <a:t>: [(dictionary of all most common words found in each file), cuisine]</a:t>
            </a:r>
          </a:p>
          <a:p>
            <a:r>
              <a:rPr lang="en-US" dirty="0" smtClean="0"/>
              <a:t>Averaging 60%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70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31308"/>
          </a:xfrm>
        </p:spPr>
        <p:txBody>
          <a:bodyPr/>
          <a:lstStyle/>
          <a:p>
            <a:r>
              <a:rPr lang="en-US" dirty="0" smtClean="0"/>
              <a:t>Using all categories: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505" y="365125"/>
            <a:ext cx="6724893" cy="624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8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8334" y="976313"/>
            <a:ext cx="10515600" cy="714375"/>
          </a:xfrm>
        </p:spPr>
        <p:txBody>
          <a:bodyPr/>
          <a:lstStyle/>
          <a:p>
            <a:r>
              <a:rPr lang="en-US" dirty="0" smtClean="0"/>
              <a:t>Using largest categories: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067" y="1690688"/>
            <a:ext cx="7399866" cy="45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7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09435"/>
            <a:ext cx="10515600" cy="697442"/>
          </a:xfrm>
        </p:spPr>
        <p:txBody>
          <a:bodyPr/>
          <a:lstStyle/>
          <a:p>
            <a:r>
              <a:rPr lang="en-US" dirty="0" smtClean="0"/>
              <a:t>Most Informative Features: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15" y="2106877"/>
            <a:ext cx="11498152" cy="443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2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18858"/>
            <a:ext cx="10515600" cy="1325563"/>
          </a:xfrm>
        </p:spPr>
        <p:txBody>
          <a:bodyPr/>
          <a:lstStyle/>
          <a:p>
            <a:r>
              <a:rPr lang="en-US" dirty="0" smtClean="0"/>
              <a:t>Could get higher accuracy by: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419599"/>
            <a:ext cx="10515600" cy="1757363"/>
          </a:xfrm>
        </p:spPr>
        <p:txBody>
          <a:bodyPr/>
          <a:lstStyle/>
          <a:p>
            <a:r>
              <a:rPr lang="en-US" dirty="0" smtClean="0"/>
              <a:t>Making sure that ALL cuisine categories get included in the test set</a:t>
            </a:r>
          </a:p>
          <a:p>
            <a:r>
              <a:rPr lang="en-US" dirty="0" smtClean="0"/>
              <a:t>Pulling data from another 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7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</TotalTime>
  <Words>132</Words>
  <Application>Microsoft Office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Predicting Cuisine Type from Restaurant Menu Language</vt:lpstr>
      <vt:lpstr>The purpose:</vt:lpstr>
      <vt:lpstr>Corpus:</vt:lpstr>
      <vt:lpstr>Classifier:</vt:lpstr>
      <vt:lpstr>Results:</vt:lpstr>
      <vt:lpstr>Results:</vt:lpstr>
      <vt:lpstr>Results:</vt:lpstr>
      <vt:lpstr>Could get higher accuracy by: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Cuisine Type from Restaurant Menu Language</dc:title>
  <dc:creator>Sierra Cockerill</dc:creator>
  <cp:lastModifiedBy>Sierra Cockerill</cp:lastModifiedBy>
  <cp:revision>6</cp:revision>
  <dcterms:created xsi:type="dcterms:W3CDTF">2016-05-04T01:44:59Z</dcterms:created>
  <dcterms:modified xsi:type="dcterms:W3CDTF">2016-05-04T03:35:40Z</dcterms:modified>
</cp:coreProperties>
</file>